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97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5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9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69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3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3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16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62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13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97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08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F908B0-90B6-4861-A92E-C1B3D97111F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38E343-37C8-4C03-A548-A12F0FFD432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3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709" y="1669144"/>
            <a:ext cx="10058400" cy="23513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ЖЕР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ҚҰҚЫҒЫНЫҢ ҚАЙНАР КӨЗДЕР</a:t>
            </a:r>
            <a:r>
              <a:rPr lang="kk-KZ" alt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alt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5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7943" y="1219484"/>
            <a:ext cx="102906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құқығның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қайнар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көздері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дегеніміз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-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реттеуге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бағытталған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нормативтік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актілердің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халықаралық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келісім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шарттардың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жиынтығы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табылады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endParaRPr lang="ru-RU" dirty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b="1" dirty="0" err="1" smtClean="0">
                <a:solidFill>
                  <a:srgbClr val="444444"/>
                </a:solidFill>
                <a:latin typeface="Open Sans"/>
              </a:rPr>
              <a:t>Бұлардың</a:t>
            </a:r>
            <a:r>
              <a:rPr lang="ru-RU" b="1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негізгі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b="1" dirty="0" err="1">
                <a:solidFill>
                  <a:srgbClr val="444444"/>
                </a:solidFill>
                <a:latin typeface="Open Sans"/>
              </a:rPr>
              <a:t>мақсаты</a:t>
            </a:r>
            <a:r>
              <a:rPr lang="ru-RU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–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саясатын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білдіре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отырып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оны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Бұл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жерде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сот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прецеденттерінің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әдет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-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ғұрып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ережелері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есепке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алынбайды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endParaRPr lang="ru-RU" dirty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Белгілері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: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dirty="0" smtClean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саласындағы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саясатын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жүргізуді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қамтамасыз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етуге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бағытталған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реттеуге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бағытталған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Бірнеше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қолданылады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dirty="0">
                <a:solidFill>
                  <a:srgbClr val="444444"/>
                </a:solidFill>
                <a:latin typeface="Open Sans"/>
              </a:rPr>
              <a:t>	</a:t>
            </a: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субъектілерімен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орындалуға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міндетті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табылады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239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257" y="888111"/>
            <a:ext cx="106825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4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444444"/>
                </a:solidFill>
                <a:latin typeface="Open Sans"/>
              </a:rPr>
              <a:t>заңнамасының</a:t>
            </a:r>
            <a:r>
              <a:rPr lang="ru-RU" sz="24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dirty="0" err="1">
                <a:solidFill>
                  <a:srgbClr val="444444"/>
                </a:solidFill>
                <a:latin typeface="Open Sans"/>
              </a:rPr>
              <a:t>мақсаттары</a:t>
            </a:r>
            <a:r>
              <a:rPr lang="ru-RU" sz="2400" dirty="0" smtClean="0">
                <a:solidFill>
                  <a:srgbClr val="444444"/>
                </a:solidFill>
                <a:latin typeface="Open Sans"/>
              </a:rPr>
              <a:t>:</a:t>
            </a:r>
          </a:p>
          <a:p>
            <a:pPr algn="just"/>
            <a:endParaRPr lang="kk-KZ" sz="2000" dirty="0">
              <a:solidFill>
                <a:srgbClr val="444444"/>
              </a:solidFill>
              <a:latin typeface="Open Sans"/>
            </a:endParaRPr>
          </a:p>
          <a:p>
            <a:pPr algn="just"/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-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өндірістің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экологиялық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қауіпсіз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технологияларын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ынталандыру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басқада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іс-шараларды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жүргізу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арқылы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жердің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тозуы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бүлінуін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шаруашылық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қызметін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басқада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қолайсыз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зардаптарын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болдырмау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; </a:t>
            </a:r>
            <a:endParaRPr lang="ru-RU" sz="2000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endParaRPr lang="ru-RU" sz="2000" dirty="0">
              <a:solidFill>
                <a:srgbClr val="444444"/>
              </a:solidFill>
              <a:latin typeface="Open Sans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тозған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немесе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бүлінген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жақсарту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қалпына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келтіруді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қамтамасыз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ету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;</a:t>
            </a:r>
          </a:p>
          <a:p>
            <a:pPr marL="342900" indent="-342900" algn="just">
              <a:buFontTx/>
              <a:buChar char="-"/>
            </a:pPr>
            <a:endParaRPr lang="ru-RU" sz="2000" dirty="0">
              <a:solidFill>
                <a:srgbClr val="444444"/>
              </a:solidFill>
              <a:latin typeface="Open Sans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sz="2000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оңтайлы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пайдаланудың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экологиялық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нормативтерін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тәжірбиеге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енгізу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болып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000" dirty="0" err="1">
                <a:solidFill>
                  <a:srgbClr val="444444"/>
                </a:solidFill>
                <a:latin typeface="Open Sans"/>
              </a:rPr>
              <a:t>табылады</a:t>
            </a:r>
            <a:r>
              <a:rPr lang="ru-RU" sz="2000" dirty="0">
                <a:solidFill>
                  <a:srgbClr val="444444"/>
                </a:solidFill>
                <a:latin typeface="Open Sans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0525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256" y="869914"/>
            <a:ext cx="108276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заңдарының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міндеттері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: </a:t>
            </a:r>
            <a:endParaRPr lang="ru-RU" sz="2400" b="1" dirty="0" smtClean="0">
              <a:solidFill>
                <a:srgbClr val="444444"/>
              </a:solidFill>
              <a:latin typeface="Open Sans"/>
            </a:endParaRPr>
          </a:p>
          <a:p>
            <a:pPr algn="just"/>
            <a:endParaRPr lang="kk-KZ" sz="2400" b="1" dirty="0">
              <a:solidFill>
                <a:srgbClr val="444444"/>
              </a:solidFill>
              <a:latin typeface="Open Sans"/>
            </a:endParaRPr>
          </a:p>
          <a:p>
            <a:pPr algn="just"/>
            <a:endParaRPr lang="ru-RU" sz="2400" b="1" dirty="0" smtClean="0">
              <a:solidFill>
                <a:srgbClr val="444444"/>
              </a:solidFill>
              <a:latin typeface="Open Sans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учаскесіне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меншік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туындауының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өзгертілуі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тоқтатылуының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негіздерін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шарттары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шектерін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учаскелерінің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меншік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иелері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пайдаланушылардың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міндеттерін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жүзеге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асыру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тәртібін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белгілеу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жерді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ұтымды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пайдалану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топырақ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құнарлылығын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ұдайы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қалпына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келтіріп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отыруды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,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табиғи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ортаны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сақтау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жақсартуды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қамтамасыз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ету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мақсатында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реттеу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шаруашылық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жүргізудің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барлық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нысандарын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тең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пен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дамыту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үшін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жағдайлар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жасау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жеке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тұлғалар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мемлекеттің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жерге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құқықтарын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қорғау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-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жылжымайтын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мүлік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рыногын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жасау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мен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дамыту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; </a:t>
            </a:r>
            <a:endParaRPr lang="ru-RU" dirty="0" smtClean="0">
              <a:solidFill>
                <a:srgbClr val="444444"/>
              </a:solidFill>
              <a:latin typeface="Open Sans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 smtClean="0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dirty="0" smtClean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саласында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заңдылықты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нығайту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табылады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7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427" y="1035708"/>
            <a:ext cx="10871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Жер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құқығы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қайнар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көздерінің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sz="2400" b="1" dirty="0" err="1">
                <a:solidFill>
                  <a:srgbClr val="444444"/>
                </a:solidFill>
                <a:latin typeface="Open Sans"/>
              </a:rPr>
              <a:t>жіктелуі</a:t>
            </a:r>
            <a:r>
              <a:rPr lang="ru-RU" sz="2400" b="1" dirty="0">
                <a:solidFill>
                  <a:srgbClr val="444444"/>
                </a:solidFill>
                <a:latin typeface="Open Sans"/>
              </a:rPr>
              <a:t>: </a:t>
            </a:r>
            <a:endParaRPr lang="ru-RU" sz="2400" b="1" dirty="0" smtClean="0">
              <a:solidFill>
                <a:srgbClr val="444444"/>
              </a:solidFill>
              <a:latin typeface="Open 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16075" y="1962889"/>
            <a:ext cx="2125903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444444"/>
                </a:solidFill>
                <a:latin typeface="Open Sans"/>
              </a:rPr>
              <a:t>заң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күші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бойынша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3363" y="3729873"/>
            <a:ext cx="473411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444444"/>
                </a:solidFill>
                <a:latin typeface="Open Sans"/>
              </a:rPr>
              <a:t>қолданылатын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аумақтық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кеңістік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бойынша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33372" y="2808731"/>
            <a:ext cx="513409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444444"/>
                </a:solidFill>
                <a:latin typeface="Open Sans"/>
              </a:rPr>
              <a:t>реттелетін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қатынастардың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түріне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байланысты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85029" y="4670036"/>
            <a:ext cx="60960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ru-RU" dirty="0" err="1">
                <a:solidFill>
                  <a:srgbClr val="444444"/>
                </a:solidFill>
                <a:latin typeface="Open Sans"/>
              </a:rPr>
              <a:t>Заң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күшіне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байланысты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заңдар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және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заңға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негізделген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актілер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болып</a:t>
            </a:r>
            <a:r>
              <a:rPr lang="ru-RU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ru-RU" dirty="0" err="1">
                <a:solidFill>
                  <a:srgbClr val="444444"/>
                </a:solidFill>
                <a:latin typeface="Open Sans"/>
              </a:rPr>
              <a:t>бөлінеді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08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6200" t="29911" r="13411" b="28818"/>
          <a:stretch/>
        </p:blipFill>
        <p:spPr>
          <a:xfrm>
            <a:off x="1611086" y="1030515"/>
            <a:ext cx="9158515" cy="301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25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860" t="31896" r="12072" b="19493"/>
          <a:stretch/>
        </p:blipFill>
        <p:spPr>
          <a:xfrm>
            <a:off x="1335315" y="1233713"/>
            <a:ext cx="9506857" cy="355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2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753" t="26934" r="12295" b="19494"/>
          <a:stretch/>
        </p:blipFill>
        <p:spPr>
          <a:xfrm>
            <a:off x="1465943" y="1088570"/>
            <a:ext cx="9361714" cy="39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65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857" t="41816" r="12407" b="18701"/>
          <a:stretch/>
        </p:blipFill>
        <p:spPr>
          <a:xfrm>
            <a:off x="1335314" y="1422400"/>
            <a:ext cx="9593943" cy="288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9419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</TotalTime>
  <Words>225</Words>
  <Application>Microsoft Office PowerPoint</Application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Ретро</vt:lpstr>
      <vt:lpstr>  ЖЕР ҚҰҚЫҒЫНЫҢ ҚАЙНАР КӨЗДЕР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ЖЕРГЕ МЕНШІК ҚҰҚЫҒЫ МЕН ӨЗГЕ ДЕ ЗАТТЫҚ  ҚҰҚЫҚТАР  </dc:title>
  <dc:creator>user</dc:creator>
  <cp:lastModifiedBy>user</cp:lastModifiedBy>
  <cp:revision>8</cp:revision>
  <dcterms:created xsi:type="dcterms:W3CDTF">2019-10-01T16:40:39Z</dcterms:created>
  <dcterms:modified xsi:type="dcterms:W3CDTF">2020-08-31T10:27:52Z</dcterms:modified>
</cp:coreProperties>
</file>